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/>
    <p:restoredTop sz="94694"/>
  </p:normalViewPr>
  <p:slideViewPr>
    <p:cSldViewPr snapToGrid="0">
      <p:cViewPr>
        <p:scale>
          <a:sx n="83" d="100"/>
          <a:sy n="83" d="100"/>
        </p:scale>
        <p:origin x="120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7.emf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9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9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121EC365-059F-6022-278A-A452D54F11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6251" t="17915" r="3463" b="12180"/>
          <a:stretch/>
        </p:blipFill>
        <p:spPr>
          <a:xfrm>
            <a:off x="0" y="0"/>
            <a:ext cx="12281173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8FEB5D-44B6-5084-09EB-A99CFB1D1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400" y="716691"/>
            <a:ext cx="5765114" cy="1993171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A98ED6-022E-FEDC-76EC-09FEE6E8EE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400" y="2830808"/>
            <a:ext cx="5765114" cy="141618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85291F44-E427-50A1-B176-7E50F6048D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11368" y="404005"/>
            <a:ext cx="3288394" cy="27951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782B978-0FF5-5F83-E7A1-44EF9D288F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101262" y="5634845"/>
            <a:ext cx="69850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5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EB66BCB-83FF-52E7-5EF9-350889F476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72AD75-B0F9-436F-8278-532C769CD8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9052913" y="-415544"/>
            <a:ext cx="4997190" cy="42033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BF64AB-4BF5-0C79-A507-94165E505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492" y="550477"/>
            <a:ext cx="6847703" cy="18760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CCA8D-AFFF-4DC9-C819-9456CC7D3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492" y="2426517"/>
            <a:ext cx="6847703" cy="39357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C1FDB74D-0CFF-BA87-7735-1D768A1193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859795" y="313195"/>
            <a:ext cx="2939932" cy="24989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0DA42AA-169D-89A2-59FE-FD58CB760A7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932686" y="1938920"/>
            <a:ext cx="2800428" cy="75895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0041EC-8248-2D2E-A74F-C4A27D7E774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101262" y="5634845"/>
            <a:ext cx="69850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792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EB66BCB-83FF-52E7-5EF9-350889F476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72AD75-B0F9-436F-8278-532C769CD8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8398265" y="-839613"/>
            <a:ext cx="4997190" cy="42033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BF64AB-4BF5-0C79-A507-94165E505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492" y="1181048"/>
            <a:ext cx="10891108" cy="16203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CCA8D-AFFF-4DC9-C819-9456CC7D3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492" y="2962944"/>
            <a:ext cx="10891108" cy="33993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A3C4BE-B2E8-F8C8-50C6-F39D5181AD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b="70395"/>
          <a:stretch/>
        </p:blipFill>
        <p:spPr>
          <a:xfrm>
            <a:off x="640492" y="461888"/>
            <a:ext cx="3813283" cy="4469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6E65F6-6985-26D6-189C-1A956CD8988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244648" y="351667"/>
            <a:ext cx="555113" cy="65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265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EB66BCB-83FF-52E7-5EF9-350889F476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198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72AD75-B0F9-436F-8278-532C769CD8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5000"/>
          </a:blip>
          <a:stretch>
            <a:fillRect/>
          </a:stretch>
        </p:blipFill>
        <p:spPr>
          <a:xfrm flipH="1" flipV="1">
            <a:off x="7815170" y="3073605"/>
            <a:ext cx="4997190" cy="42033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BF64AB-4BF5-0C79-A507-94165E505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492" y="1653973"/>
            <a:ext cx="10891108" cy="141963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CCA8D-AFFF-4DC9-C819-9456CC7D3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492" y="3135529"/>
            <a:ext cx="10891108" cy="322678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A3C4BE-B2E8-F8C8-50C6-F39D5181AD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b="70395"/>
          <a:stretch/>
        </p:blipFill>
        <p:spPr>
          <a:xfrm>
            <a:off x="640492" y="461888"/>
            <a:ext cx="3813283" cy="4469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F21E98-78EF-A92D-4795-BD31471880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244648" y="351667"/>
            <a:ext cx="555113" cy="65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76E97D-9AA6-A238-214D-7523FD576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B84C20-126C-D71D-B188-83FFE1301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7B9FA-62D7-8CED-7077-1856DFBCBE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126AA1-822C-5C46-B16B-D8461075B24C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7B923-16AD-86AF-5F15-8AC5B3C50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BD6EE-A9D9-3720-E695-63132B150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1DF7CB-66A0-0144-951D-733BE047A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6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Balto Light" panose="020B040304050202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B50FA-F033-2754-46DE-323DA84C6B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DBDBF4-14BF-0B38-CDC9-AB1BB0122A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49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50D18-723C-B445-EBAF-01AB4EF6F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0E1EF-4E78-D054-2C71-E9B1DBB4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125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4ED24-B4D6-DCB6-ED7F-A5A3E7616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5744D-D252-F23E-98F0-23007A15E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435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0A823-731B-7F0C-E29A-F333D6081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0732B-A4C2-431C-5FFA-01754CEBC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74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ES_Long_beach_ppt_template" id="{29EC5A0E-0D7F-244C-A938-E8AFD067E856}" vid="{7274FC58-D4D2-5043-9592-D1E3E705408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A6A9E7B60A4E40A6648E78806349B2" ma:contentTypeVersion="19" ma:contentTypeDescription="Create a new document." ma:contentTypeScope="" ma:versionID="5747ac493f0d7f4a1d843a7692505be7">
  <xsd:schema xmlns:xsd="http://www.w3.org/2001/XMLSchema" xmlns:xs="http://www.w3.org/2001/XMLSchema" xmlns:p="http://schemas.microsoft.com/office/2006/metadata/properties" xmlns:ns2="55a0f2b5-d703-439e-a816-dbf92b32d2fd" xmlns:ns3="8f7a9ff5-2916-4c9f-b38b-69ccf6165550" targetNamespace="http://schemas.microsoft.com/office/2006/metadata/properties" ma:root="true" ma:fieldsID="136e7e0cb398955ea668f333925a3764" ns2:_="" ns3:_="">
    <xsd:import namespace="55a0f2b5-d703-439e-a816-dbf92b32d2fd"/>
    <xsd:import namespace="8f7a9ff5-2916-4c9f-b38b-69ccf61655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a0f2b5-d703-439e-a816-dbf92b32d2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06aaa40-c663-4506-a8f2-94edda6b6d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7a9ff5-2916-4c9f-b38b-69ccf616555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26f2517-e7d4-4ce2-9a72-26aa812980e0}" ma:internalName="TaxCatchAll" ma:showField="CatchAllData" ma:web="8f7a9ff5-2916-4c9f-b38b-69ccf61655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f7a9ff5-2916-4c9f-b38b-69ccf6165550" xsi:nil="true"/>
    <lcf76f155ced4ddcb4097134ff3c332f xmlns="55a0f2b5-d703-439e-a816-dbf92b32d2f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A8B69E0-4F1C-4946-931B-51667500DF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a0f2b5-d703-439e-a816-dbf92b32d2fd"/>
    <ds:schemaRef ds:uri="8f7a9ff5-2916-4c9f-b38b-69ccf61655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3D8023-6B0E-4B71-B6FB-1C5AF244E7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58476A-80E7-4497-9F57-FF38BEB13E80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55a0f2b5-d703-439e-a816-dbf92b32d2fd"/>
    <ds:schemaRef ds:uri="http://schemas.microsoft.com/office/infopath/2007/PartnerControls"/>
    <ds:schemaRef ds:uri="http://schemas.openxmlformats.org/package/2006/metadata/core-properties"/>
    <ds:schemaRef ds:uri="8f7a9ff5-2916-4c9f-b38b-69ccf6165550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d026bb9f-849e-4520-adf3-36adc211bebd}" enabled="1" method="Privileged" siteId="{ac144e41-8001-48f0-9e1c-170716ed06b6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AES_Long_beach_ppt_template</Template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Balto Light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Sean Coffers</dc:creator>
  <cp:lastModifiedBy>Sean Coffers</cp:lastModifiedBy>
  <cp:revision>1</cp:revision>
  <dcterms:created xsi:type="dcterms:W3CDTF">2025-08-14T13:17:07Z</dcterms:created>
  <dcterms:modified xsi:type="dcterms:W3CDTF">2025-08-14T13:17:43Z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0x01010007A6A9E7B60A4E40A6648E78806349B2</vt:lpwstr>
  </property>
  <property fmtid="{D5CDD505-2E9C-101B-9397-08002B2CF9AE}" pid="3" name="MediaServiceImageTags">
    <vt:lpwstr/>
  </property>
</Properties>
</file>